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Bulletproof Buyer Presentation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How to Increase Success in Home Purchases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 and Lead Generation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Finish by emphasizing the benefits of the presented strategies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Reiterate the commitment to help clients navigate the mortgage market beyond closing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Explain how this presentation can also be used as a lead generation tool for realtors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Encourage realtors to use the presentation to educate clients and build relationships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Welcome to another Mb highway live monthly webinar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Today, we have special guests from Tribe Coaching who will go deeper into their successful buyer presentation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presenters are Josh Metal, Ryan Grant, Mark Robertson, Danny Har, and Chris Lid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goal of this presentation is to provide strategies to get buyers off the sidelines and protect against rate shoppers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 will tackle the two biggest issues: buyers waiting for lower rates and dealing with rate shoppers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Understanding the Market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Real estate has a 90% win rate in terms of appreciation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Even during the Great Recession, there was still significant appreciation in the long run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Home values are currently increasing and expected to continue to do so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Appreciation in your specific area is estimated at 5.61%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Cost of Waiting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Waiting for lower rates can result in missed opportunities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Quantify the cost of waiting in terms of lost appreciation and amortization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Emphasize the importance of acting now to avoid overpaying and missing out on potential equity growth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Provide examples of equity build-up over time with different scenarios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Fully Underwritten Loan Approval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Offer a fully underwritten loan approval to gain a competitive advantage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Explain the benefits of having a fully underwritten loan approval and how it positions the client as a strong buyer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requirements for obtaining a fully underwritten loan approval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Explain the cost and commitment involved from both the lender's and the client's perspective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Appraisal Gap Strategy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 the possibility of low appraisals and the need for an appraisal gap strategy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Explain how appraisals work and why they might come in low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Share a case study of a family that used an appraisal gap strategy to secure their desired home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Reassure the client that a low appraisal is not the end of the world and can be managed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Buy Before You Sell Strategies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 bridge loan and cash buyer strategies for clients with a home to sell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Explain the benefits of each strategy and when they are applicable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Emphasize the importance of tailoring the strategies to the client's specific situation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team's expertise in implementing these strategies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Rates and Fees Analysis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Explain how mortgage rates are cyclical and likely to go down in the future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Compare historical mortgage rate cycles with the current cycle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impact of mortgage rates on home values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Promise ongoing rate monitoring and proactively initiating refinancing opportunities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Payment Subsidy Strategies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Present payment subsidy strategies to lower monthly payments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Provide detailed examples of different strategies and their associated payments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Demonstrate the equity build-up and return on investment potential with each strategy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Reinforce the idea of acting now to take advantage of current market conditions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2023-10-16T15:25:11Z</dcterms:created>
  <dcterms:modified xsi:type="dcterms:W3CDTF">2023-10-16T15:25:11Z</dcterms:modified>
</cp:coreProperties>
</file>