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notesMasterIdLst>
    <p:notesMasterId r:id="rId11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9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Following Childhood Dreams: Stories of Daisy and Herman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How dreams can become reality and lead to a fulfilling life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2" name="Shape 1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BBC Learning English presents Six Minute English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Meet Daisy from New Zealand and Herman from Argentina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Discussing childhood dreams and the adult world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Exploring the concept of utopia and changing oneself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Childhood Dreams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Daisy dreamt of a utopia where everyone is happy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Herman dreamt of traveling the world with his family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Many childhood dreams get lost in adult responsibilities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Daisy and Riverside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Daisy joined Riverside, a sharing community in New Zealand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She believes in the advantages of resource sharing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Local people struggle with the idea of everything being shared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Herman and His Journey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Herman and Can app traveled the world with their family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Started with less than $350 and visited over 100 countries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Meeting diverse people and having life-changing experiences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Lessons from Dreams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Daisy and Herman found happiness by following their dreams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Not by changing the world, but by changing themselves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serve as examples that dreams can come true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Regrets and Dreams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Not following dreams is a top regret of the dying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Courage to pursue dreams is crucial for a fulfilled life</a:t>
            </a:r>
            <a:endParaRPr lang="en-US" sz="1600" dirty="0"/>
          </a:p>
        </p:txBody>
      </p:sp>
      <p:pic>
        <p:nvPicPr>
          <p:cNvPr id="5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6" name="Text 3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Vocabulary Recap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Utopia: An ideal world where everyone is happy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Struggling with an idea: Difficulty accepting or thinking about it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Outlandish: Strange and unusual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Conquer: Control by force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Humble: Not proud or arrogant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Grain of sand: Insignificant, yet important</a:t>
            </a:r>
            <a:endParaRPr lang="en-US" sz="1600" dirty="0"/>
          </a:p>
        </p:txBody>
      </p:sp>
      <p:pic>
        <p:nvPicPr>
          <p:cNvPr id="9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0" name="Text 7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Following dreams can lead to a fulfilling life without regret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Daisy and Herman serve as inspirations for dreamers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Thank you for joining Six Minute English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2023-10-16T21:32:49Z</dcterms:created>
  <dcterms:modified xsi:type="dcterms:W3CDTF">2023-10-16T21:32:49Z</dcterms:modified>
</cp:coreProperties>
</file>