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Ice on Overall Life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Ice in Various Aspects of Life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Ice is a solid form of water that is commonly found in frozen lakes, glaciers, and polar regions.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Ice has diverse applications in various fields, including science, sports, and everyday life.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properties and impact of ice is crucial for appreciating its significance.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ImageSearch: ice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Handling of 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Due to its slippery nature, ice can present challenges in terms of safe navigation and transportation.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Developing effective techniques and equipment for handling ice is essential for various industries.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Innovations in ice-handling technology have significantly improved safety and efficiency.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ImageSearch: ice handling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Ice and Climate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climate change on ice and polar regions is a significant environmental concern.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Rising temperatures lead to the melting of ice, contributing to sea-level rise and ecosystem disruptions.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relationship between ice and climate change is vital for developing sustainable solutions.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ImageSearch: climate change and ice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Ice in Sports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Ice is a fundamental element in various sports, such as ice hockey, figure skating, and curling.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unique properties of ice, including its low friction and hardness, enable these sports to be played.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skill and precision required to excel in ice sports make them highly captivating and competitive.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ImageSearch: ice sports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Allure of Ice in Art and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Ice has fascinated artists and cultures throughout history, inspiring various art forms.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Ice sculptures, ice hotels, and ice festivals are popular attractions that showcase the beauty of ice as an artistic medium.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intersection of ice, art, and culture provides unique insights into human creativity.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ImageSearch: ice art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Ice plays a multifaceted role in different aspects of life, ranging from practical applications to artistic expressions.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and appreciating the impact of ice is crucial for sustainable development and preserving natural wonders.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 us continue to explore and harness the potential of ice while being mindful of its vulnerabilities.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ImageSearch: ice landscape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2023-10-16T13:55:15Z</dcterms:created>
  <dcterms:modified xsi:type="dcterms:W3CDTF">2023-10-16T13:55:15Z</dcterms:modified>
</cp:coreProperties>
</file>