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Journey of Change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Navigating through challenges and embracing growth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Seen as 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 shame for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Yes, ma'am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Outside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Jug chug a look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Obstacles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have your roof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Twelve no number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 check in your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My mouth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Nice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Embracing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That yeah yes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Are you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People saying you put this water dish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Mh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 a partition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Exploring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 business, Nashville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Yeah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 forward corn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Yes just changing of chef Yes, we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 of the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Limitations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green green take this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Getting dark to dark see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My guns in the ground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 can't shoot them amen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long cloud is coming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2023-10-16T19:01:28Z</dcterms:created>
  <dcterms:modified xsi:type="dcterms:W3CDTF">2023-10-16T19:01:28Z</dcterms:modified>
</cp:coreProperties>
</file>