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Amazing Wines under 3000 yen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Discover the Best Wines with Parker Points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Parker Points are a reliable indicator of wine quality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 Parker Point wines can be affordable and delicious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Explore the world of amazing wines with Parker Points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Parker Points - the trusted wine evaluation system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 Parker Point wines are sought after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Introducing 5 amazing wines under 3000 yen with Parker Points of 90+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What are Parker Points?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Robert Parker - the world-renowned wine critic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Parker Points represent a wine's evaluation on Wine Advocate website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Points range from 0 to 100, similar to WA points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Parker Points hold significant authority and influence in the wine industry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Parker Point Ratings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Various wine evaluation systems exist (WS, JS)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Parker Points have the highest credibility and dominance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Parker Points greatly impact wine prices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Example: Chateau Lafite Rothschild with different vintage and ratings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Amazing White Wine - Chateau Monpeurlat Blanc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Price: 2200 yen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Parker Point: 91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Region: Bordeaux, France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Features: Sauternes-style white wine with a taste of sweetness, notes of white peach, green apple, and jasmine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Recommended Red Wine - Slam Dunk Wines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Price: 2500 yen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Parker Point: 90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Region: California, USA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Produced by renowned winemakers David Greene and Myles Cosgrove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Flavor profile: Black cherry, blackberry, spicy notes, and herbal nuances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Delicious Rosé Wine - Domaine Lafarge Pasteur Miraflores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Price: 1680 yen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Parker Point: 92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Region: Languedoc-Roussillon, France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Produced by renowned winemaker Domaine Lafarge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Flavor profile: Ripe cassis, blackberry, dried grass, rosemary, and herbal nuances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Value for Money Wine - Evodia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Price: 1300 yen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Parker Point: 90+ consistently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Region: Calatayud, Spain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Produced by Bodegas and Vinos Shaya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Flavor profile: Intense blackberry jam flavors with hints of pepper, spices, and vanilla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Exceptional Wine - Peter Sisseck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Price: 3900 yen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Parker Point: 93-95 (recent vintage)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Region: Ribera del Duero, Spain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Produced by renowned winemaker Peter Sisseck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Flavor profile: Rich flavors of blackberry, cassis, spices, and hints of vanilla, with silky smoothness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2023-10-17T12:42:22Z</dcterms:created>
  <dcterms:modified xsi:type="dcterms:W3CDTF">2023-10-17T12:42:22Z</dcterms:modified>
</cp:coreProperties>
</file>