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Multiplying Polynomials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FOIL method and more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Multiplying polynomials involves multiplying each term in one polynomial by each term in the other polynomial.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FOIL is a mnemonic device that helps us remember the order of multiplication: First, Outer, Inner, Last.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Like terms are terms with the same variables raised to the same power.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FOIL Method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multiply a binomial by another binomial using the FOIL method: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Multiply the First terms.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Multiply the Outer terms.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Multiply the Inner terms.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Multiply the Last terms.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terms, if any.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1: Multiplying Binomials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(x + 2) by (x + 5).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FOIL method: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First: x * x = x^2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Outer: x * 5 = 5x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Inner: 2 * x = 2x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Last: 2 * 5 = 10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terms: 5x + 2x = 7x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result: x^2 + 7x + 10</a:t>
            </a:r>
            <a:endParaRPr lang="en-US" sz="1600" dirty="0"/>
          </a:p>
        </p:txBody>
      </p:sp>
      <p:pic>
        <p:nvPicPr>
          <p:cNvPr id="11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2" name="Text 9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2: Squaring a Binomial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(x + 3).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shortcut: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Square the first term: x^2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Double the product of the terms: 2(x * 3) = 6x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Square the last term: 3^2 = 9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result: x^2 + 6x + 9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3: Identical Brackets with Opposite Signs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(x - 5) by (x + 5).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FOIL method: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First: x * x = x^2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Outer: x * 5 = 5x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Inner: -5 * x = -5x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Last: -5 * 5 = -25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terms: 5x + (-5x) = 0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result: x^2 - 25</a:t>
            </a:r>
            <a:endParaRPr lang="en-US" sz="1600" dirty="0"/>
          </a:p>
        </p:txBody>
      </p:sp>
      <p:pic>
        <p:nvPicPr>
          <p:cNvPr id="11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2" name="Text 9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4: Squaring a Binomial with Opposite Signs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(2p - 3).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shortcut: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Square the first term: (2p)^2 = 4p^2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Double the product of the terms: 2 * 2p * (-3) = -12p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Square the last term: (-3)^2 = 9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result: 4p^2 - 12p + 9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Special Cases: Squaring a Binomial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we square a binomial, we can use the FOIL method or the shortcut.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Shortcut: Square the first term, double the product of the terms, square the last term.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Shortcut example: (2x + 3)^2 = 4x^2 + 12x + 9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FOIL example: (2x + 3)(2x + 3) = 4x^2 + 6x + 6x + 9 = 4x^2 + 12x + 9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Multiplying polynomials requires careful multiplication of each term.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FOIL method helps us keep track of the necessary multiplications and combining like terms.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Squaring a binomial can be done using a shortcut or the FOIL method, depending on our preference.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these techniques will help us simplify polynomial expressions and solve more complex equations.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2023-10-18T06:13:22Z</dcterms:created>
  <dcterms:modified xsi:type="dcterms:W3CDTF">2023-10-18T06:13:22Z</dcterms:modified>
</cp:coreProperties>
</file>