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Online Store: Center Case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Low-priced games and giveaways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Center Case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Center Case is an online store that offers games at low prices.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also run game giveaways on their VKontakte page.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Stacin Script 4 is their featured game.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Check out their VKontakte page for more details.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Quiet Gaming Experience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Playing on Center Case servers provides a less distracting gaming experience.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lack of excessive chatter and background noise avoids constant distractions.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Center Case discourages unnecessary talking during gameplay.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Enjoy a focused and immersive gaming experience.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Unpleasant Chat Habits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Center Case discourages the habit of excessive chatting during gameplay.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Baseless gossip and unpleasant conversations are not welcomed.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a positive and enjoyable gaming environment.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 respectful and courteous behavior.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True Sugar Prince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 the notion of being labeled as 'sugar'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Stand up against disrespectful behavior and false assumptions.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True character and qualities should be recognized.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Don't be discouraged by unwarranted judgment.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Apologize and Forgive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Accept the last chance to apologize for past mistakes.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Request forgiveness and aim to make amends.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Seek reconciliation and move forward positively.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 forgiveness and a fresh start.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2023-10-17T18:51:03Z</dcterms:created>
  <dcterms:modified xsi:type="dcterms:W3CDTF">2023-10-17T18:51:03Z</dcterms:modified>
</cp:coreProperties>
</file>