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Norway: A Journey Through Land of Stunning Beauty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Discover the Enchanting Landscapes and Rich Cultural Heritage of Norway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Norway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Located in Northern Europe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Bordered by Sweden, Finland, and Russia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Capital city: Oslo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Population: Over 5 million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Norwegian Culture and Traditions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Strong Norse heritage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Unique language: Norwegian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Folklore and mythology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Distinctive national costumes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Norway's Natural Wonders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Breathtaking fjords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Majestic mountains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Lush green forests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Stunning waterfalls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Exploring Norwegian Cuisine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Fresh seafood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Delicious dairy products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dishes like lutefisk and rakfisk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Scandinavian-inspired desserts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Norwegian Outdoor Activities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Hiking in scenic landscapes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Skiing in winter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Fishing in pristine rivers and lakes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Cycling and kayaking adventures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Norway offers unparalleled natural beauty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Rich cultural heritage and traditions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Endless opportunities for outdoor exploration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destination worth experiencing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2023-10-16T19:04:01Z</dcterms:created>
  <dcterms:modified xsi:type="dcterms:W3CDTF">2023-10-16T19:04:01Z</dcterms:modified>
</cp:coreProperties>
</file>