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Product Design through Information Assessment and Improvement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Importance of Evaluation in Product Development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Plaza Tingkatkan Satu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Subject: RBT with Cikgu Husna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Today's topic: Pathway One - Victoria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information assessment and improvement in product design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Selected Sketches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Assessing the information value of chosen sketches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the sketches based on identified insights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evaluation in identifying optimal design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affecting perception and preferences of consumers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Enhancing Packaging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elements in packaging design assessment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meeting consumer needs and preferences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design changes based on consumer trends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evolving market demands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Evaluation in Product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evaluation in product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Assessing the functionality and usability of products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improvements based on user feedback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Continual enhancements to meet changing consumer needs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Study: Evolution of Mobile Phone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evolution of mobile phone designs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consumer trends on design changes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non-linear advancements and improvements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Meeting consumer demands for aesthetically pleasing designs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Personalized Bottled Water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water bottle designs to cater to consumer preferences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Customizing designs based on user preferences and occasions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considering color, shape, and size variations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user needs for functional and visually appealing designs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Evaluation Criteria for Effective Design Assessment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factors for evaluating design effectiveness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Components: material, connectivity, packaging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Packaging, performance, and functionality as crucial aspects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elements that align with user expectations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importance of information assessment and improvement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product designs meet user demands and preferences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evaluation and enhancement for optimal products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Acknowledging the dynamic nature of consumer preferences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2023-10-18T05:39:58Z</dcterms:created>
  <dcterms:modified xsi:type="dcterms:W3CDTF">2023-10-18T05:39:58Z</dcterms:modified>
</cp:coreProperties>
</file>