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Carpathian Mountains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 Adventure in the Land of Tranquility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 to the Carpathian Mountains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Carpathian Mountains are a beautiful mountain range in Central and Eastern Europe.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stretch across several countries, including Ukraine, Romania, and Poland.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Carpathians are known for their breathtaking landscapes, diverse wildlife, and rich cultural heritage.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offer countless opportunities for hiking, skiing, and exploring nature.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Outdoor Activities in the Carpathians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Hiking trails that take you through picturesque forests, meadows, and mountain peaks.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Ski resorts with well-groomed slopes and modern infrastructure.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Opportunities for wildlife spotting, including bears, wolves, and lynxes.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Exploring charming traditional villages and tasting local cuisine.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Preservation of Nature and Wildlife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Conservation efforts to protect the Carpathian's unique ecosystem.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Collaboration between national parks, NGOs, and local communities.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Preservation of endangered species, such as the European bison.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Promotion of sustainable tourism to minimize environmental impact.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Cultural Heritage of the Carpathians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Rich folklore and traditional customs preserved by local communities.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Picturesque wooden churches and historic castles.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Festivals celebrating local traditions, music, and cuisine.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Craftsmanship and artisanal products, such as traditional embroidery.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Carpathian Mountains offer a perfect blend of natural beauty and cultural richness.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Whether you seek adventure or tranquility, the Carpathians have something to offer for everyone.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Plan your next trip to the Carpathian Mountains and embark on an unforgettable journey!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2023-10-20T16:14:36Z</dcterms:created>
  <dcterms:modified xsi:type="dcterms:W3CDTF">2023-10-20T16:14:36Z</dcterms:modified>
</cp:coreProperties>
</file>