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Coastal Communities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Adapting to a Changing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poses significant challenges to coastal communities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sea levels, increased storm intensity, and coastal erosion are major concerns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strategies are necessary to protect communities and ecosystems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impacts of climate change on coastal communities and discuss adaptation measures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Sea Level Rise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 levels have been rising due to global warming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Coastal areas are particularly vulnerable to sea level rise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flooding, erosion, and saltwater intrusion are consequences of rising sea levels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measures include coastal defense infrastructure and managed retreat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Extreme Weather Events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intensifies extreme weather events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Coastal communities are at high risk of hurricanes, storms, and surges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property damage, displacement, and health risks are associated with extreme weather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strategies include early warning systems, resilient infrastructure, and community preparedness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Coastal Ecosystems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Coastal ecosystems provide numerous benefits to communities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threatens the health and functioning of these ecosystems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biodiversity, habitat destruction, and reduced natural defenses are consequences of ecosystem degradation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measures include habitat restoration, sustainable management, and protected areas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Community Resilience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resilience is key for coastal communities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Social, economic, and environmental factors contribute to community resilience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Collaboration, education, and resource management are essential for building resilience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measures include community engagement, diversification of economies, and disaster risk reduction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2023-10-16T14:57:33Z</dcterms:created>
  <dcterms:modified xsi:type="dcterms:W3CDTF">2023-10-16T14:57:33Z</dcterms:modified>
</cp:coreProperties>
</file>