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Prompting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AI Models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Prompting is a powerful tool for AI applications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OpenAI's AI models and products have revolutionized the field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Awareness of prompt vulnerabilities and defense is crucial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the Hack Prompt competition and contribute to research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Prompting is the key to unlocking the power of AI models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Hundreds of new applications are being released daily thanks to prompting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applications enable greater efficiency, productivity, and creativity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OpenAI's suite of AI models, such as GPT-4 and Whisper, are at the forefront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Translation Application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simple example of prompting in action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Translate text from one language to another using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 prompt variable can be edited to customize the translation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power lies in how well we prompt the AI model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Expanding Possibilities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Prompting can be combined with other applications and AI models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Generate specific images using Delhi or linked data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with company's Intranet for technical question answering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key is to leverage prompting for optimal results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Prompt Vulnerabilities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Prompting is not without risks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Hacked prompts can manipulate AI models' behavior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Injecting text can lead to unintended actions or access to private data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Prompt defense is crucial to mitigate vulnerabilities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Prompt Defense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Counter prompt vulnerabilities with prompt defense techniques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Narrow down AI model's behavior to the desired outcome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 examples to guide the model's response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Multiple defense techniques exist to enhance application safety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Prompt Hacking and Defense Techniques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Exploration of prompt hacking techniques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Emojis as triggers for unintended 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other techniques and defense mechanisms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Resources available for learning and understanding prompting better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Hack Prompt Competition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and enhance AI safety through the Hack Prompt competition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 participants to outsmart large language models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Confuse the AI with unconventional queries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Exciting prizes to be won, including monetary rewards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Dataset and Research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Study the dataset generated by the Hack Prompt competition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Contribute to advancing research and understanding of prompting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 safer applications based on large language models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Connects with the theme of using AI responsibly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2023-10-17T08:32:04Z</dcterms:created>
  <dcterms:modified xsi:type="dcterms:W3CDTF">2023-10-17T08:32:04Z</dcterms:modified>
</cp:coreProperties>
</file>