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Artificial Intelligence in Medicine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Revolutionizing Healthcare with AI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of artificial intelligence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Types of AI technologies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History of AI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applications in various industries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Medical Diagnostics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Role of AI in improving medical diagnostics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algorithms for disease detection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AI-assisted radiology and pathology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Prediction of patient outcomes using AI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Personalized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personalized healthcare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AI-driven precision medicine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Genomic data analysis for personalized treatments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Virtual health assistants for patient support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Drug Discovery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in drug discovery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Role of AI in accelerating drug development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Drug repurposing using machine learning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models for predicting drug interactions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 in AI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Privacy and security concerns with AI in medicine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Bias and fairness issues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Transparency and explainability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Regulatory frameworks for AI healthcare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2023-10-16T15:55:14Z</dcterms:created>
  <dcterms:modified xsi:type="dcterms:W3CDTF">2023-10-16T15:55:14Z</dcterms:modified>
</cp:coreProperties>
</file>