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Local Anesthesia Systemic Toxicity: From History to Practice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risks, prevention, and management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Acknowledgement of the course organizers and presenters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and introduction to the topic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speaker's credentials and expertise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Brief outline of the presentation's objectives and key points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What is Local Anesthesia Systemic Toxicity?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and overview of local anesthesia systemic toxicity (LAST)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how local anesthesia can have systemic effects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LAST for medical professionals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devastating consequences of LAST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Factors Influencing LAST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Intrinsic factors: potency, solubility, metabolism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Patient factors: age, sex, comorbidities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Injection technique and site: vascularity, proximity to neural structures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pharmacogenetics in LAST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Mechanism of Local Anesthesia Action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the mechanism of action of local anesthesia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Differentiating between ester and amide local anesthetics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Explanation of how local anesthesia blocks nerve transmission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Interaction with sodium channels and other receptors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Prevention of LAST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proper dosage calculation and administration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accurate localization and injection technique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ultrasound-guided nerve blocks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Avoidance of high-risk situations and patient monitoring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Management of LAST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Immediate actions in case of suspected LAST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Airway management and oxygenation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of lipid emulsion therapy (intralipid)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Resuscitation guidelines specific to LAST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Case Studies and Statistics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Reviewing case studies and statistics on LAST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incidence and outcomes of LAST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Comparing data from different regions and sources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Discussing limitations and ongoing research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Summarizing the key points and takeaways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the importance of LAST prevention and management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Stressing the need for ongoing research and education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Thanking the audience for their attention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2023-10-18T14:25:13Z</dcterms:created>
  <dcterms:modified xsi:type="dcterms:W3CDTF">2023-10-18T14:25:13Z</dcterms:modified>
</cp:coreProperties>
</file>