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Your Dream Home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Step-by-step guide to preparing for construction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Portal Strogi channel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 we will discuss the essential steps to consider before starting construction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First, let's talk about the importance of a general plan for your property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General Plan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general plan outlines the restrictions and limitations for building on your property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includes the layout of your land, proposed structures, and additional amenities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Having a general plan helps you understand the boundaries and obtain necessary permits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Outdoor Utilities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the proper installation of external utilities like electricity, water, and sewage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utilities should be planned and laid out before construction begins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doing so, you save time, money, and avoid digging up your property multiple times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Foundation Preparation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Prepare the foundation and excavation for your future home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includes digging trenches and laying the foundation for the building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Simultaneously, install all necessary outdoor utilities and drainage systems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2023-10-18T06:39:54Z</dcterms:created>
  <dcterms:modified xsi:type="dcterms:W3CDTF">2023-10-18T06:39:54Z</dcterms:modified>
</cp:coreProperties>
</file>