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Life of a Troublemaker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rebellious journey of Yungblud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Who is Yungblud?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British singer-songwriter and musician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for his energetic performances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Breaks societal norms through his music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troubadour of modern rebellion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Troubled by Society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Yungblud's lyrics express frustration with societal expectations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to escape and be free from judgment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Rejects conformity and embraces individuality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voice for those who feel misunderstood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Uniqueness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Yungblud's distinctive style sets him apart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Unapologetic about his choices and appearance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stereotypes and embraces diversity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others to celebrate their uniqueness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Mental Health and Personal Struggles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Yungblud's lyrics often touch on mental health issues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Shares personal struggles and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Advocates for open conversations about mental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a sense of community and support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and Influence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Yungblud's music empowers and resonates with fans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Builds a tight-knit community of supporters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Influences social and political conversations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Inspires change and self-expression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Yungblud's journey as a troubadour of rebellion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Inspires others to embrace their uniqueness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Creates a community of acceptance and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Continues to challenge societal norms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2023-10-17T19:10:34Z</dcterms:created>
  <dcterms:modified xsi:type="dcterms:W3CDTF">2023-10-17T19:10:34Z</dcterms:modified>
</cp:coreProperties>
</file>