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a Tetris Game with Python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step-by-step guide to building and playing Tetris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Tetris game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Tetris in gaming history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Python and Pi game library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 of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Setting Up the Game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Importing necessary libraries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window with specified resolution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 game loop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a settings file for convenience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the Game Structure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classes for blocks and tetra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tetra and block instances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flexible and scalable structure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sprite for improved graphics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Implementing Tetra Rotation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Theory of rotating points around a pivot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Calculating new rotated positions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Checking for collisions after rotation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Updating block positions accordingly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Scoring and Game Mechanics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Tracking points and full lines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Accruing points based on line count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speed-up mechanism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Checking for game over condition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Adding Visual Effects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special effects for line clearing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transparent block images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Animating block scattering and rotation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Removing blocks after special effects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Finalizing the Game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text inscriptions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Displaying next tetra and score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endgame condition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Reviewing the completed game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2023-10-16T16:23:45Z</dcterms:created>
  <dcterms:modified xsi:type="dcterms:W3CDTF">2023-10-16T16:23:45Z</dcterms:modified>
</cp:coreProperties>
</file>