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Policy on Economic Growth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policy decisions and economic development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policy in shaping economic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connection between government decisions and economic outcomes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role of policy in different countries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factors affecting policy effectiveness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Government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Government's role in creating a favorable business environment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frameworks and their impact on economic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Government interventions and their intended effects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government policies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Policy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addressing policy challenges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competing priorities in policy decision-making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inequality and social issues through policy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long-term planning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Policy Evaluation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Measuring the effectiveness of policy decisions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Economic indicators used in policy evaluation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data in informing policy decisions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on policy evaluation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policy in driving economic growth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evidence-based policy 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research and analysis of policy effectiveness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stakeholders in shaping policy decisions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2023-10-17T03:59:59Z</dcterms:created>
  <dcterms:modified xsi:type="dcterms:W3CDTF">2023-10-17T03:59:59Z</dcterms:modified>
</cp:coreProperties>
</file>