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Firewalls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Securing Networks and Data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a Firewall?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system designed to prevent unauthorized access to a private network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Filters incoming information from the internet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Blocks unwanted traffic and allows desired traffic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Creates a security barrier between a private network and the public Internet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of Firewalls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Prevents hackers and malicious traffic from entering a network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Essential for large organizations with multiple computers and servers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Protects sensitive data and prevents disruptions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Acts as a safeguard against potential cyber threats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Functionality of Firewalls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Firewalls work by filtering incoming network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Administrator-defined rules determine access permissions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Rules can be based on IP addresses, domain names, protocols, ports, and keywords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Authorized data is allowed, while unauthorized data is denied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Firewalls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Host-based firewalls: Software-based firewalls installed on individual computers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Network-based firewalls: Hardware and software combination placed between a private network and the public Internet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Both types have their advantages and are often used together for maximum protection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Firewalls are essential for securing networks and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play a crucial role in preventing unauthorized access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firewalls provide varying levels of protection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host-based and network-based firewalls ensures maximum security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2023-10-18T02:24:02Z</dcterms:created>
  <dcterms:modified xsi:type="dcterms:W3CDTF">2023-10-18T02:24:02Z</dcterms:modified>
</cp:coreProperties>
</file>