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notesMasterIdLst>
    <p:notesMasterId r:id="rId11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Importance of Safety Attitude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Protecting Yourself and Your Loved Ones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Building a safety culture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Why safety matters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personal passion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Reflecting on past experiences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My Life-Changing Experience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Surviving Vietnam as a young marine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Stationed in beautiful Okinawa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Necessity of personal protective equipment (PPE)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 life-threatening accident averted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Value of Safety Gear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Worth of safety gear compared to its cost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Helmet, boots, leather jacket, and gloves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Preventing severe injuries and fatalities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prioritizing safety equipment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Safety Around the World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Cultural differences in safety practices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Eye protection in India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Sponge hats for head protection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Safety implications of alternative practices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Dangers of Complacency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Recognizing the hazard of complacency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Driving on autopilot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Lack of attention leading to accidents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importance of remaining vigilant</a:t>
            </a:r>
            <a:endParaRPr lang="en-US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Managing Anger in the Workplace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Impact of anger on safety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Anger carrying over to workplace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Reduced focus and increased risk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Promoting a positive work environment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Hazards of Fatigue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Effects of fatigue on safety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Reduced focus and decision-making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Increased likelihood of shortcuts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rest and proper sleep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Developing a Safety Attitude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 value of safety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Being aware of potential risks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Protecting oneself and loved ones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Adopting a proactive approach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2023-10-16T16:51:09Z</dcterms:created>
  <dcterms:modified xsi:type="dcterms:W3CDTF">2023-10-16T16:51:09Z</dcterms:modified>
</cp:coreProperties>
</file>