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Psychology of Insight: Unveiling the Processes Behind Problem Solving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 exploration of the empirical responses and theoretical debates in insight problem solving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Procedural Similarity and the Puzzle Form: Insights into Insight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Revisiting lockhart layman and geek's puzzle form experiment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impact of procedural similarity on insight problem solving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memory indexing as a potential explanation for facilitation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significance of cognitive operations and attentional processes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Insight Problem Solving: A Multifaceted Exploration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Summarizing the empirical responses and theoretical debates in insight problem solving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the importance of procedural similarity and attentional processes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role of transfer appropriate processing in facilitating insight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Fostering further research into the nuances of cognitive operations and problem-solving mechanisms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Welcome back to the Psychology of Thinking and Reasoning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the stage for understanding the empirical and theoretical aspects of insight problem solving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relationship between theoretical debates and experimental competition in the field of psychology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the first experiment by Weisberg and Alba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argument against the existence of insight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Insight vs Memory Search: Debunking a Misconception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Weisberg and Alba's argument that insight is a result of memory search rather than a distinct cognitive process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Metcalf's investigation into the relationship between feeling of knowing and memory search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experiment that proved feeling of knowing does not predict insight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the concept of feeling of warmth as a replacement for feeling of knowing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Feeling of Warmth: A Deeper Analysis of Insight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Drawing inspiration from Herbert Simon's work on means-ends heuristic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relationship between feeling of warmth and insight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experiment revealing a predictive relationship between feeling of warmth and failure in solving problems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concept of satisficing and its impact on problem solving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Insight Problems vs Non-Insight Problems: A Comparative Analysis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distinction between insight problems and incremental problems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Referencing Kohler's S curve and jagged incremental curve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Defining insight and non-insight problems using the search inference framework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pattern of feeling of warmth in insight problems and its correlation with metacognitive predictions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Heart Rate in Distinguishing Insight Problems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studies by Euros and Ethics on heart rate and its relation to insight problem solving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Observing the different heart rate patterns in insight problems and non-insight problems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concordance between heart rate and feeling of warmth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Supporting evidence for the objective difference between insight and non-insight problem processing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Protocol Analysis: Examining Verbalization in Problem Solving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Taking a closer look at concurrent verbalization during problem solving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Discovering the effect of verbalization on insight problems and non-insight problems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protocol data to identify common strategies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weak predictive power of inferential strategies in insight problems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Verbal Overshadowing: A Potential Red Herring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Challenging the notion of verbal overshadowing as the key factor in insight failure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importance of procedural similarity over verbal processing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Drawing parallels between procedural similarity and transfer appropriate processing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Refuting the claim that language use alone determines insight problem solving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Transfer of Insight: Procedural Similarity as the Catalyst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the concept of transfer appropriate processing in insight problem solving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role of procedural similarity in facilitating transfer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process of memory indexing and its influence on problem solving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indexing failures to solve problems and updating problem formulations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2023-10-17T13:04:55Z</dcterms:created>
  <dcterms:modified xsi:type="dcterms:W3CDTF">2023-10-17T13:04:55Z</dcterms:modified>
</cp:coreProperties>
</file>