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Guess the Food by Emoji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Fun Quiz for Food Lovers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Back!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 ready for a fun challenge: Guess the food by the emoji!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Subscribe to our channel for more quizzes like this.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play!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🎵 Music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🎂 Cake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🐶 Dog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🍪 Cookie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First Set of Emojis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🎵 Music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🍔 Hamburger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🍦 Ice Cream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🇫🇷 Foreign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🖐️ Balls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🌜 Moon Pie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🌰 Walnut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Second Set of Emojis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🍪 Cookie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📺 Popcorn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🇬🇧 Foreign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🎶 Music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🍟 French Fries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🐠 Goldfish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🧅 Onion Ring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watching this video!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tuned for more fun quizzes.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 you in the next video!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2023-10-17T17:33:26Z</dcterms:created>
  <dcterms:modified xsi:type="dcterms:W3CDTF">2023-10-17T17:33:26Z</dcterms:modified>
</cp:coreProperties>
</file>