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Elements of Cost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Education Leaves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Elements of Cost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of a Manufacturer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Divided into Three Principal Elements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Element 1: Material Cost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of commodities supplied to an undertaking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types: Direct Material Cost and Indirect Material Cost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material represents raw material for production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material necessary for production but not part of the product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Element 2: Labor Cost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of salary, wages, bonus, and commission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Divided into Direct Labor Cost and Indirect Labor Cost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labor directly engaged in production operations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labor supports production operations but not directly involved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Element 3: Expenses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of services provided and theoretical cost of asset use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types: Direct Expenses and Indirect Expenses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expenses directly identified with a unit of output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expenses incurred commonly for jobs and processes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elements of cost: material cost, labor cost, and expenses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understanding these elements for manufacturers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link in description for detailed reading or PDF download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Request support for the channel: subscribe, like, and share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2023-10-17T06:19:29Z</dcterms:created>
  <dcterms:modified xsi:type="dcterms:W3CDTF">2023-10-17T06:19:29Z</dcterms:modified>
</cp:coreProperties>
</file>