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Verb to Be: Present Tense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Irregular Forms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Verb to Be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to be is commonly used in various contexts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highly irregular and has different forms to learn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present tense forms are: I am, you are, he/she/it is, we are, they 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He is Mark. She is thirteen years old. They are happy.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changes to match the subject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Activity: Complete the Sentences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Complete the following sentences with the correct form of the verb to be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Pause here while you 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sentences: I am fine. He is in the house. You are talking.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at the university. The bus is at the school. We are friends.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Forming Questions with the Verb to Be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to be can also form questions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verb must be conjugated to match the subject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How are you? Am I right? Is he happy? Are they in Paris?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Notice the subject-verb order change in questions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Activity: Complete Questions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Complete the following sentences with the correct form of the verb to be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time without the conjugation chart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Pause here while you 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sentences: Tom and Tina are tired. Are you coming over?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dog is sleeping. Fiona and I are friends.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Review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usage of the verb to be in the present tense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Remind the audience that it can be used to talk about names, age, feelings, professions, and nationality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write four sentences using the verb to be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an opportunity to share sentences in the comments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2023-10-16T13:33:47Z</dcterms:created>
  <dcterms:modified xsi:type="dcterms:W3CDTF">2023-10-16T13:33:47Z</dcterms:modified>
</cp:coreProperties>
</file>