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Coding and Information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Mysteries of Language and Data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Language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connects and communicates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languages like Belarusian and Russian are used for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Alphabets form the basis of natural languages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languages like mathematical or chemical formulas are also used for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Art of Encoding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Codes are a collection of symbols assigned with specific meanings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Encoding is the process of transforming information using codes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example: Julius Caesar's cipher for secret messages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Modern examples: Barcodes, QR codes for quick information retrieval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Binary Code: The Language of Computers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Computers process information in digital format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Binary code represents information using '0' and '1'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 of binary code: simplicity and compatibility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Computers use binary code to handle numerical, textual, graphical, and audio information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From Bits to Bytes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Bit is the smallest unit of information, representing '0' or '1'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Byte is a unit of information consisting of 8 bits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Kilobytes, megabytes, and gigabytes represent larger volumes of information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units of measurement for time, distance, and information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2023-10-17T16:26:15Z</dcterms:created>
  <dcterms:modified xsi:type="dcterms:W3CDTF">2023-10-17T16:26:15Z</dcterms:modified>
</cp:coreProperties>
</file>