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Yeast: Unlocking its Untapped Potential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diverse applications and benefits of yeast in various industries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Yeast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Single-celled microorganisms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 of the fungus kingdom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Wide range of species and strains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in baking, brewing, and biofuel production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Yeast in Baking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Leavening agent in bread and pastries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Fermentation releases carbon dioxide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Creates a fluffy texture and improves flavor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strains produce unique flavors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Yeast in Brewing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Essential for beer and wine production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Fermentation converts sugars into alcohol and carbon dioxide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yeast strains produce distinct flavors and aromas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Temperature control is crucial for optimal fermentation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Yeast in Biofuel Production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alternative to fossil fuels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Yeast converts sugars into ethanol through fermentation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in the production of bioethanol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Renewable and environmentally friendly energy source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Yeast in Biotechnology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in the production of pharmaceuticals and enzymes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Expression of recombinant proteins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Facilitates genetic engineering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Important tool in medical research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Yeast is a versatile microorganism with numerous applications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Crucial in the food and beverage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potential in energy and biotechnology sectors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Ongoing research to unlock further possibilities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2023-10-16T14:43:05Z</dcterms:created>
  <dcterms:modified xsi:type="dcterms:W3CDTF">2023-10-16T14:43:05Z</dcterms:modified>
</cp:coreProperties>
</file>