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K-Nearest Neighbors Algorithm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fundamentals of KNN and its application in classification problems.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Music hello everyone welcome to my channel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discuss the K-Nearest Neighbors (KNN) algorithm and its implementation in Python.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use a dataset containing Indian level patient data to demonstrate the KNN algorithm.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also explore the process of reading a CSV file and understand the data structure in Python using the 'pd.read_csv' method.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the end of this presentation, you will have a better understanding of KNN and how it can be used for classification problems.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the Dataset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dataset we will be using is called 'indian_level_patient.csv'.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contains information about Indian patients at a national level.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reading the CSV file using 'pd.read_csv', we can access and analyze the data in Python.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dataset is an essential step before applying any machine learning algorithm.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K-Nearest Neighbors Algorithm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KNN algorithm is a simple yet powerful classification algorithm.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classifies new data points based on their proximity to the existing data points in a dataset.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'k' in KNN refers to the number of nearest neighbors used for classification.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algorithm calculates the distances between the new data point and all other data points, and assigns it to the majority class of its 'k' nearest neighbors.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Model Evaluation Metrics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evaluating a model's performance, we need to consider various metrics.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the context of classification problems, some commonly used metrics are: true positives, false positives, true negatives, and false negatives.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metrics help us assess how well the model is performing in terms of correctly classifying data points.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Accuracy score is another important metric that measures the overall accuracy of the model's predictions.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Initializing Neural Network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 implement the KNN algorithm, we need to initialize a neural network.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can achieve this using the Sequential module from Keras.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Sequential module allows us to build neural networks by stacking layers sequentially.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can also implement regularization methodologies like dropout to improve the model's generalization ability.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conclusion, the K-Nearest Neighbors (KNN) algorithm is a simple yet effective classification algorithm.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assigns data points to classes based on their proximity to the existing data points in a dataset.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dataset, evaluating the model's performance using relevant metrics, and initializing a neural network are crucial steps in implementing the KNN algorithm.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watching this presentation. Feel free to explore more about KNN and its applications in the field of machine learning.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2023-10-18T10:36:36Z</dcterms:created>
  <dcterms:modified xsi:type="dcterms:W3CDTF">2023-10-18T10:36:36Z</dcterms:modified>
</cp:coreProperties>
</file>