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Machine Learning Overview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Basics of Machine Learning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powerful field that enables computers to learn and make decisions without being explicitly programmed.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 is a common type of machine learning, where models learn from labeled data to make predictions or classifications.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has the potential to transform various industries and create meaningful impact in society.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cover different types of machine learning and dive into the fundamentals of supervised learning.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Supervised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 involves learning from labeled data to make predictions or classifications.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Regression is a type of supervised learning where the output is a continuous value, such as predicting housing prices based on various features.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Classification is another type of supervised learning where the output is discrete, such as determining whether a tumor is malignant or benign.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goal of supervised learning is to learn a mapping from input variables to an output variable based on the labeled data.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Regression Example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Imagine having a dataset of housing prices with the size of the house as the input and the price as the output.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this dataset, a regression model can be trained to learn the relationship between the size of the house and its price.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Once trained, the model can make predictions on new data, estimating the price based on the input size.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models, such as linear or quadratic functions, can be used to fit the data and find the best mapping.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Classification Example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a healthcare scenario where we want to classify breast tumors as malignant or benign.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tumor size can be used as the input, while the classification (0 or 1) indicates whether the tumor is malignant or not.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training a classification model on existing labeled data, we can predict the classification of new tumors based on their size.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classification algorithms can be employed to find the best mapping and enhance accuracy.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powerful tool that allows computers to learn and make decisions without explicit programming.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learning, including regression and classification, is a common approach in machine learning.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basics of supervised learning can open up a world of possibilities to solve real-world problems.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 continuous learning and application of machine learning algorithms, we can create meaningful impact and contribute to various fields.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2023-10-16T12:59:08Z</dcterms:created>
  <dcterms:modified xsi:type="dcterms:W3CDTF">2023-10-16T12:59:08Z</dcterms:modified>
</cp:coreProperties>
</file>