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Percent Strain in Administrative Stars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Effects of Strain on Helium and Taro Good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Percent Strain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Definition: Percent strain measures the deformation of a material.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Important in various fields, including engineering and physics.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 be calculated using various methods, such as elongation or compression.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concept for understanding material behavior under stress.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Effects of Percent Strain on Helium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Helium, a noble gas, exhibits minimal strain under normal conditions.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Extremely low atomic mass and strong interatomic bonding contribute to its stability.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Used in various applications, including cryogenics and as a lifting gas.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Percent strain in helium can be further reduced by keeping it at low temperatures.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Percent Strain and Taro Good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Taro, a starchy root vegetable, can experience significant percent strain.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Sensitive to external pressures, leading to deformation and loss of quality.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Excessive strain can result in rotting or bruising of the taro.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Proper handling and storage techniques can minimize percent strain in taro.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Key Traits to Understand about Percent Strain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Percent strain is a relative measure, indicating the deformation compared to the original size.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Strain can be positive (tensile) or negative (compressive).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materials exhibit different strain behaviors.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strain properties is crucial for designing resilient structures.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2023-10-16T12:25:46Z</dcterms:created>
  <dcterms:modified xsi:type="dcterms:W3CDTF">2023-10-16T12:25:46Z</dcterms:modified>
</cp:coreProperties>
</file>