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Motivation and Dopamine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Science of Motivation and Achieving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Feeling apathetic and tired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interest in previously enjoyable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Searching for ways to regain motivation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Dopamine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Dopamine is a neurotransmitter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Regulates motivation and reward 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drives us to achieve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dopamine, we lack motivation and energy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Dopamine Spikes and Crashes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Dopamine levels have a baseline and peak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in enjoyable activities increases dopamine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a spike, dopamine levels drop below baseline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Repeatedly seeking the same level of pleasure leads to a decline in baseline dopamine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Downside of Dopamine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Dependence on pleasure-seeking activities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experiencing genuine enjoyment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Demotivation and fatigue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depression and anxiety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Dopamine Levels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excessive dopamine triggers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solely rely on external motivators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process, not just the outcome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Reprogram your brain through positive reinforcement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Exercise and Motivation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Exercise stimulates dopamine release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enjoyment in the process, not just the results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relying solely on external motivators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Vary your routine to prevent dopamine desensitization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Intrinsic Motivation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relying solely on external rewards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Reprogram your brain to find pleasure in effort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the journey is the ultimate reward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sustainable motivation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role of dopamine in motivation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excessive pleasure-seeking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Reprogram your brain to enjoy the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sustainable and intrinsic motivation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2023-10-17T18:30:42Z</dcterms:created>
  <dcterms:modified xsi:type="dcterms:W3CDTF">2023-10-17T18:30:42Z</dcterms:modified>
</cp:coreProperties>
</file>