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notesMasterIdLst>
    <p:notesMasterId r:id="rId11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notesMaster" Target="notesMasters/notesMaster1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8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9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Understanding Motivation and Dopamine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Unlocking the Science of Motivation and Achieving Success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1" name="Shape 9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2" name="Shape 1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Feeling apathetic and tired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Lack of interest in previously enjoyable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Searching for ways to regain motivation</a:t>
            </a:r>
            <a:endParaRPr lang="en-US" sz="1600" dirty="0"/>
          </a:p>
        </p:txBody>
      </p:sp>
      <p:pic>
        <p:nvPicPr>
          <p:cNvPr id="6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7" name="Text 4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Role of Dopamine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Dopamine is a neurotransmitter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Regulates motivation and reward systems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drives us to achieve goals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Without dopamine, we lack motivation and energy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Dopamine Spikes and Crashes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Dopamine levels have a baseline and peak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Engaging in enjoyable activities increases dopamine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After a spike, dopamine levels drop below baseline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1546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Repeatedly seeking the same level of pleasure leads to a decline in baseline dopamine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Downside of Dopamine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Dependence on pleasure-seeking activities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Difficulty experiencing genuine enjoyment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Demotivation and fatigue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Potential for depression and anxiety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Managing Dopamine Levels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excessive dopamine triggers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Don't solely rely on external motivators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process, not just the outcome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Reprogram your brain through positive reinforcement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Example: Exercise and Motivation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Exercise stimulates dopamine release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Find enjoyment in the process, not just the results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relying solely on external motivators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Vary your routine to prevent dopamine desensitization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Intrinsic Motivation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relying solely on external rewards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Reprogram your brain to find pleasure in effort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Recognize the journey is the ultimate reward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Create sustainable motivation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 the role of dopamine in motivation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Avoid excessive pleasure-seeking activities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42316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Reprogram your brain to enjoy the process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Focus on sustainable and intrinsic motivation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2023-10-17T18:30:42Z</dcterms:created>
  <dcterms:modified xsi:type="dcterms:W3CDTF">2023-10-17T18:30:42Z</dcterms:modified>
</cp:coreProperties>
</file>