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Exciting World of Minecraft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Discover the Winning Mob and More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Welcome to Minecraft Live 2023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us for an unforgettable Minecraft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about the latest updates and features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Connect with fellow Minecraft enthusiasts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ready for an immersive journey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Winning Mob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most popular and beloved mob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about its unique abilities and features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out how it enhances the gameplay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the mob's fan community and share your experiences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Magellan Down Digging Down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Embark on an adventurous quest with Magellan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thrill of digging deep into Minecraft's underground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hidden treasures and secrets along the way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 the mysteries of the subterranean realm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Catch the Full Show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complete Minecraft Live event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Witness breathtaking showcases and presentations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with the Minecraft community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Stay up to date with the latest Minecraft news and updates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Lovely Baby, Don't Let Me Down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wonders of the Minecraft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Celebrate the joy and creativity of the game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Unleash your imagination and build remarkable structures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Forge unforgettable memories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2023-10-16T18:56:37Z</dcterms:created>
  <dcterms:modified xsi:type="dcterms:W3CDTF">2023-10-16T18:56:37Z</dcterms:modified>
</cp:coreProperties>
</file>