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Smartphone Filmmaking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Your Smartphone Camera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Smartphones have reached a point where they can rival high-end camera gear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excuse to delay your content creation journey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Skills and knowledge to take your smartphone content to the next level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Applies to youtubers, social media creators, hobbyists, and freelancers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the Right Smartphone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Major smartphone manufacturers like Apple, Samsung, and Google offer excellent camera performance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your preferred ecosystem (Apple vs. Android)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Recommended options: iPhone 13 Pro or Samsung S22 Ultra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camera quality rather than resolution (e.g., iPhone 13 Pro vs. S22 Ultra's 8K capabilities)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Utilizing Third-Party Camera Apps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Native camera apps often lack manual control over settings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Third-party apps like Filmic Pro, Moment Pro, and DJI Memo provide more control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Manual control helps avoid exposure shifts and ensures consistent video quality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 tip: Lock exposure and focus even in native camera apps by tapping and holding on the subject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Mastering Camera Settings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Resolution: Maximize it, usually at 4K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Frame rate: Use 24 frames per second for regular speed content, increase for slow motion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Shutter speed: Set it two times your frame rate, maintain motion blur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ISO: Keep it as low as possible to avoid digital noise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White balance: Ensure natural colors by adjusting to scene's color temperature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Camera selection: Main camera is usually the best in terms of image quality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depth: Add foreground and background layers to create immersive footage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Achieving Perfect Lighting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Lighting is essential for quality content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budget-friendly lights like Yongnuo YN300 or Godox SL60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diffusion panels or natural light through windows for softening the light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harsh overhead lights, aim for soft and flattering light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golden hours for outdoor shooting, avoid midday sunlight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Mastering Composition and Movement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deliberate in your shot selection and composition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the rule of thirds for balanced and visually pleasing shots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depth in your shots by adding foreground and background layers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Deliberate movements like push-ins, pull-outs, trucks, and jibs enhance storytelling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 shots that highlight specific subjects rather than randomly filming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Capturing Clean Audio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a quality lav mic for dialogue-heavy content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 Voice Pro Lavalier Mic is an affordable option for clear audio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voice record app or sync external audio for situations where the mic cannot be attached to the camera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capturing ambient sounds using on-camera microphones or download sound effects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Editing Your Footage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Shoot well with a plan to make editing easier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video editing apps like VN Video Editor or LumaFusion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Organize footage and follow a logical progression in your editing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pacing, transitions, and storytelling to create a polished final product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2023-10-18T16:25:48Z</dcterms:created>
  <dcterms:modified xsi:type="dcterms:W3CDTF">2023-10-18T16:25:48Z</dcterms:modified>
</cp:coreProperties>
</file>