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Subscribing to Music Channels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Why subscribing and staying updated is important in the music industry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Please Don't Forget to Subscribe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Subscribing ensures you never miss a beat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 updated with the latest music releases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 your favorite artists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Get access to exclusive content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Click the Notification Bell for Updates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 notifications for timely updates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Never miss a live performance or event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Receive personalized recommendations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 the first to know about new music videos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Foreign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new cultures through music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Expand your musical horizons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Appreciate different languages and styles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 with a diverse global community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You Are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as an expression of identity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power of music in shaping emotions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Finding solace and inspiration in music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universal language of music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Applause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Celebrate the impact of music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Recognize the talent and hard work of artists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 the music industry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Spread positivity through musical appreciation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Down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Dealing with music piracy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 artist attribution and copyright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illegal downloading on artists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Supporting legal streaming platforms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to take action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Subscribe and click the notification bell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foreign music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the power of music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 artists and the music industry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2023-10-18T01:34:36Z</dcterms:created>
  <dcterms:modified xsi:type="dcterms:W3CDTF">2023-10-18T01:34:36Z</dcterms:modified>
</cp:coreProperties>
</file>