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Subscribing to Music Channels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subscribing and staying updated is important in the music industry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Please Don't Forget to Subscribe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Subscribing ensures you never miss a beat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updated with the latest music releases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your favorite artists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access to exclusive content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Click the Notification Bell for Updates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notifications for timely updates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Never miss a live performance or event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Receive personalized recommendations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the first to know about new music videos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new cultures through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 your musical horizons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Appreciate different languages and styles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a diverse global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You Are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as an expression of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music in shaping emotions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solace and inspiration in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universal language of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Applause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Celebrate the impact of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the talent and hard work of artists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the music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Spread positivity through musical appreciation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Down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Dealing with music piracy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artist attribution and copyright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illegal downloading on artists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legal streaming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take 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and click the notification bell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foreign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power of music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artists and the music industry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2023-10-18T01:34:36Z</dcterms:created>
  <dcterms:modified xsi:type="dcterms:W3CDTF">2023-10-18T01:34:36Z</dcterms:modified>
</cp:coreProperties>
</file>