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Deep Learning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Deep Learning Software and Conversational Computers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Deep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Deep learning is a subset of machine learning that focuses on artificial neural networks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It enables computer systems to learn and improve from experience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Deep learning software plays a crucial role in the development of advanced technologies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Conversational computers have revolutionized the way we interact with technology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Emerging Applications: Self-Driving Cars and Computer Vision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Deep learning is driving advancements in self-driving car technology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Computer vision applications benefit greatly from deep learning algorithms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These technologies have the potential to transform various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Miriam Mccabe's research has contributed to the progress in this field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Market Leaders in Deep Learning Software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Google, Microsoft, Amazon, and IBM are key players in the deep learning software market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Google's TensorFlow framework is widely adopted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Microsoft's Azure platform offers comprehensive deep learning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Amazon Web Services (AWS) provides cloud-based deep learning tools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IBM is a leader in AI research and development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Dominance of Google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Google holds a significant presence in the deep learning landscape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YouTube's recommendation system is powered by deep learning algorithms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Google Assistant and Android utilize deep learning for improved user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Google's strategic investments contribute to its strong market position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Financial Performance and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IBM is a key player in the deep learning market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It has a strong presence in the computer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IBM's financial performance includes impressive operational and net margins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 company's storage and software divisions contribute to its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2023-10-17T07:24:20Z</dcterms:created>
  <dcterms:modified xsi:type="dcterms:W3CDTF">2023-10-17T07:24:20Z</dcterms:modified>
</cp:coreProperties>
</file>