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Progressive Question of Escalation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dynamic nature of escalation in a progressive context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Escalation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Escalation is the process of intensification or increase in severity.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occur in various contexts, including social, political, and economic.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Escalation often leads to significant consequences and impacts.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essential to comprehend the underlying factors driving escalation.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Progressive Question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Is escalation a natural part of societal progress?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 escalation be directed towards positive change?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What role does intentional escalation play in social movements?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complex relationship between escalation and progress.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Examining Escalation Patterns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common patterns and triggers of escalation.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how escalation can spiral out of control.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 historical examples of escalation and their outcomes.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role of communication and de-escalation strategies.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Progressive Tactics for De-escalation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alternative approaches to de-escalation.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non-violent resistance as a method for resolving escalation.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the role of empathy and understanding in de-escalation tactics.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dialogue and negotiation as tools for managing escalation.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Impact of Escalation on Society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Assessing the long-term consequences of escalation on communities.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the societal costs and benefits of escalation.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role of historical revisionism in shaping perceptions of escalation.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Discussing the potential for learning and growth through escalated conflicts.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2023-10-17T05:42:14Z</dcterms:created>
  <dcterms:modified xsi:type="dcterms:W3CDTF">2023-10-17T05:42:14Z</dcterms:modified>
</cp:coreProperties>
</file>