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AI in the Digital Age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machines to perform tasks that normally require human intelligence.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industries and transform societies.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applications include machine learning, natural language processing, and robotics.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for Data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subfield of AI that enables computers to learn and make predictions from data.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uses algorithms and statistical models to analyze large datasets and identify patterns.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widely used in fields such as finance, healthcare, and marketing.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empowers organizations to make data-driven decisions and gain a competitive edge.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Natural Language Processing and Chatbots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Language Processing (NLP) enables computers to understand and interpret human language.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Chatbots are AI applications that use NLP to interact with users and provide automated responses.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utilized in customer service, virtual assistants, and information retrieval systems.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Chatbots enhance user experience and streamline business operations.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Robotics and Automation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Robotics involves the design, creation, and operation of robots.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Robots are becoming increasingly sophisticated and are capable of performing complex tasks.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used in industries such as manufacturing, healthcare, and agriculture.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Robots improve efficiency, precision, and safety in various sectors.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and AI Bias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ethical concerns related to privacy, security, and job displacement.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is a risk of bias in AI systems due to biased datasets and algorithmic decision-making.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 are being made to address bias and ensure fairness in AI applications.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guidelines and regulations are being developed to govern the use and development of AI.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and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expected to continue advancing rapidly, opening up new possibilities.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technologies such as autonomous vehicles and medical diagnosis systems will be enhanced by AI.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will create new job opportunities and transform existing industries.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will influence our daily lives, from personalized recommendations to smart homes.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2023-10-16T15:26:52Z</dcterms:created>
  <dcterms:modified xsi:type="dcterms:W3CDTF">2023-10-16T15:26:52Z</dcterms:modified>
</cp:coreProperties>
</file>