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Future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Evolution, Impact, and Challenges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refers to the simulation of human intelligence in machines.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enables machines to learn, reason, and perform tasks like humans.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limitless potential and is revolutionizing various industries.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technologies include machine learning, natural language processing, and computer vision.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Applications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being used in healthcare to improve diagnostics and treatment.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finance, AI is employed for fraud detection and algorithmic trading.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AI-powered virtual assistants like Siri and Alexa have become part of our daily lives.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Self-driving cars leverage AI to navigate and make decisions on the road.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raises ethical concerns around privacy and data protection.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Bias and discrimination can be perpetuated by AI algorithms.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Automation might lead to job displacement and socioeconomic inequality.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responsible AI development and deployment is crucial.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expected to continue advancing, driving technological innovation.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integration of AI with other emerging technologies like IoT and blockchain holds immense potential.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Robots and autonomous systems powered by AI will become more prevalent.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AI's impact on industries and society will continue to evolve.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2023-10-16T14:31:31Z</dcterms:created>
  <dcterms:modified xsi:type="dcterms:W3CDTF">2023-10-16T14:31:31Z</dcterms:modified>
</cp:coreProperties>
</file>