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New Wave of Russian Rap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latest releases and trends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Welcome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the presentation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topics to be covered</a:t>
            </a:r>
            <a:endParaRPr lang="en-US" sz="16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6" name="Text 3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Upcoming Releases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Announcement of AA Lage 2 release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Album update from Oblandat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Expectations for Pleer KBA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Hottest News and Controversies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Recent nail art controversy by Lil Buddha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Threats and hate towards Lil Buddha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Controversy surrounding Caspian Cruise's music video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Reaction to the alleged plagiarism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Legendary Comebacks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Return of Gonflad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New album announcement by Lil Skvad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Mala's latest release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Surprising New Releases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New track from Ernest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Impressive releases from Van and Tom Mraza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Unexpected release from Ken Carson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New single by The Baby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Album Highlights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Great Chaos by L'One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Morgenshtern's latest work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Nava's comeback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Opium Opium by Obe Kartin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Future of Russian Rap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evolving sound of Navell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unique style of White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Moskit's compelling artistry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Maslo Minato's dark music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2023-10-17T18:33:43Z</dcterms:created>
  <dcterms:modified xsi:type="dcterms:W3CDTF">2023-10-17T18:33:43Z</dcterms:modified>
</cp:coreProperties>
</file>