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notesMasterIdLst>
    <p:notesMasterId r:id="rId6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Extraction of Metals with Low Reactivity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Process of Roasting and Reduction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Metals with low reactivity can be extracted from their ores.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Copper and mercury are examples of metals with low reactivity.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Copper exists in the form of copper glance (copper one sulphide).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Mercury exists in the form of s (mercury sulphide).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Extraction of Mercury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Mercury sulphide can be heated in the presence of oxygen.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converts to mercury oxide, releasing sulfur dioxide gases.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Mercury oxide is further heated in the absence of oxygen, forming mercury and releasing oxygen.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process of converting a sulphide ore to an oxide is called roasting.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second process, removing oxygen from mercury oxide, is reduction.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Extraction of Copper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Copper glance (copper one sulphide) is heated in the presence of oxygen.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converts to copper one oxide, releasing sulfur dioxide.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Not all the copper one sulphide is converted.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Copper one oxide is further heated in the absence of oxygen, reacting with the remaining copper one sulphide to form copper and sulfur dioxide.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process of converting copper glance to copper one oxide is called roasting.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Slide 1</vt:lpstr>
      <vt:lpstr>Slide 2</vt:lpstr>
      <vt:lpstr>Slide 3</vt:lpstr>
      <vt:lpstr>Slide 4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2023-10-16T15:45:48Z</dcterms:created>
  <dcterms:modified xsi:type="dcterms:W3CDTF">2023-10-16T15:45:48Z</dcterms:modified>
</cp:coreProperties>
</file>