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Canals on Agriculture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benefits and challenges of canal irrigation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Introducing Canals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Canals are artificial waterways used for irrigation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been crucial in supporting agriculture for centuries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Canals provide a reliable water supply for crops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Canal systems require regular maintenance and management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on Farmers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Canals benefit farmers by improving access to water resources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Farmers can efficiently irrigate their fields using canal water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Canal irrigation can lead to increased agricultural productivity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farmers may face challenges in maintaining canal infrastructure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Formula for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canal management is key to maximizing benefits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Adopting proper maintenance practices ensures optimal functionality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 inspections and repairs help prevent major breakdowns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farmers and authorities fosters canal sustainability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Challenges Ahead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Canal systems require ongoing investment and financial support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scarcity and climate change pose threats to canal irrigation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water distribution and equity among farmers is essential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and technological advancements offer solutions for improving canal efficiency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Canals have been instrumental in supporting agriculture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management and cooperation are vital for sustainable canal systems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investment in canal infrastructure is necessary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innovations can enhance canal efficiency and resilience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2023-10-17T08:09:32Z</dcterms:created>
  <dcterms:modified xsi:type="dcterms:W3CDTF">2023-10-17T08:09:32Z</dcterms:modified>
</cp:coreProperties>
</file>