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Bridging Local and Shutter BB Systems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Enhancing Performance and Resource Utilization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Cci Qing and the National Shipping Center Wu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bus system deployment and engineering and social problems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Growing demands of Hp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Proposed buffer solutions for resource management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Deployment of Ssds for improved local disk access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in Building a Flexible Architecture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applications have different requirements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Relaxing protection remains a challenge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 performance of Bb without data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migration challenges between Bb and global system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Need for dynamic management during application running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Subway Node Architecture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 one hundred cabinets with GPU nodes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Storage nodes for object storage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Aisle forwarding nodes for connectivity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Integration of fast system with local and shutter platforms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architecture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 Management and Migration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Four-pass indexing approach for metadata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Local metadata database for fast information access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metadata database for broader file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Methods to improve data migration efficiency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of Hud's IO control and data flow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Evaluation and Performance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Evaluation of latency and duration with different block sizes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data forty ratio on bandwidth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of performance with other file 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performance advantages on shared files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 and Future Work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Relaunch of power system named Hud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Bridge local and shutter BB 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Baby resources effectively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Development of an automatic tool for common users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Contact for questions: [email protected]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2023-10-17T02:11:50Z</dcterms:created>
  <dcterms:modified xsi:type="dcterms:W3CDTF">2023-10-17T02:11:50Z</dcterms:modified>
</cp:coreProperties>
</file>