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Ancient Civilization of Harappa in Ancient India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exploration of the Harappan civilization and its cultural achievements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Harappan civilization flourished around the mid-3rd millennium BCE in the Indus and Ganges river valleys.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Comparable to developments in Egypt and Mesopotamia.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Impressive cities with monumental architecture and sophisticated drain systems.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Artistic achievements in pottery, sculpture, and seal tablets.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Art and Craftsmanship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Harappan ceramics exhibited diverse forms and intricate animal and plant motifs.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Black paint on red background was a common decorative style.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Figurines of priests and dancers were common, showing unique characteristics.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Ceramic objects from Mohenjo-daro showcased variety and elaborate ornamentation.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Decline and Legacy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Harappa's decline in the mid-2nd millennium BCE, possibly due to Aryan invasions, floods, or epidemics.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Surviving inhabitants of Harappa believed in reincarnation and worshiped animals like elephants and cows.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Formation of three major religions: Brahmanism, Buddhism, and Jainism.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Mauryan dynasty continued the cultural legacy, leaving remarkable architectural structures.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Development of Sculpture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sculpture schools emerged: Gandhara, Mathura, and Amaravati.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Early sculptures depicted traditional iconographic features of Buddha.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Gandhara sculptures showed influence from Roman and Hellenistic styles.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Mathura sculptures emphasized a softer interpretation of religious themes.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Gupta Dynasty and Literary 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Rise of the Gupta dynasty in the 3rd century CE marked an economic and cultural revival.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Ancient Indian theater developed, influenced by Greek traditions.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Epic literary works like the Mahabharata and Ramayana were composed.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Bronze statues of Buddha showcased advanced technological processes.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Ancient Indian civilization witnessed remarkable cultural achievements and artistic expressions.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Continuity in cave temple construction, evolving styles, and deep spiritual symbolism.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Preservation of ancient cave frescoes depicting various aspects of life and mythology.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enduring legacy that has left an indelible mark on Indian art and culture.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2023-10-17T16:56:02Z</dcterms:created>
  <dcterms:modified xsi:type="dcterms:W3CDTF">2023-10-17T16:56:02Z</dcterms:modified>
</cp:coreProperties>
</file>