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Assembly Language and Machine Code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and Applications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the relationship between assembly language and machine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assembly languages in creating programs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 between hardware and instruction set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different stages of assembly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Neumann Architecture and Instruction Set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Basic overview of the Neumann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machine code as the programming language for the CPU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assembly language as a low-level programming language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 between op code and opera end in machine code instructions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Assembly Language Instructions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data movement instructions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input and output instructions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arithmetic operation instructions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conditional and unconditional instructions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compare and logical instructions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Modes of Addressing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absolute and direct addressing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indirect addressing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index addressing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immediate and relative addressing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symbolic addressing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Two Pass Assembler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single pass and two pass assemblers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first pass in a two pass assembler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symbol table and its role in the first pass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second pass in a two pass assembler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labels and their translation to memory addresses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Tracing Assembly Language Programs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trace tables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how trace tables are used to trace assembly language programs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tracing a simple assembly language program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on the use of labels in assembly language programming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main points covered in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assembly language in programming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relationship between assembly language and machine code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2023-10-17T11:00:24Z</dcterms:created>
  <dcterms:modified xsi:type="dcterms:W3CDTF">2023-10-17T11:00:24Z</dcterms:modified>
</cp:coreProperties>
</file>