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Raising a Successful Child in Sims 4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 the strategies and challenges of guiding our main character's upbringing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the growth and achievements of the character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Completing generational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future life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Inviting audience participation in choosing the next generation's color theme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raising our main character responsibly from childhood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Overcome challenges and complete various interesting tasks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a new character named Mint 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Transition from the previous generation to the new one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a Strong Foundation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Custody transferred to the guardianship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neglect issue from the previous generation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 a new character, Rose 2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nurturing environment for the child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Guiding the Child's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Tips for developing the child's skills and making them perfect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of living in a small house and taking advantage of the Child's Play lot trait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the Parenting interactions to boost skill leveling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child's traits and the impact on their development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Creating a Memorable Childhood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Celebrating the child's birthday with a memorable party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Planning a special birthday event with a bartender and entertainer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Mint's transformation to adulthood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options for skill development beyond childhood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Enhancing Child Development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Advantages of starting in a small residential lot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Taking advantage of children's activities lot trait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Enrolling the child in a good school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 development through parental interactions and activities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Preparing for the Future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Instilling responsibility through daily tasks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a young president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Completing elementary goals for faster skill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Discussions on the child's maturation process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Romantic Relationships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a teenage romantic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Experiencing romantic relationships with various parties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Completing romantic goals for further skill development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career aspirations and romantic endeavors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Advancing in Career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of a new character, Marcus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connections to gain support and votes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Advancing in the political career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the benefits of the Serial Romantic aspiration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2023-10-18T17:05:18Z</dcterms:created>
  <dcterms:modified xsi:type="dcterms:W3CDTF">2023-10-18T17:05:18Z</dcterms:modified>
</cp:coreProperties>
</file>