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0475173/pexels-photo-1047517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475173/pexels-photo-104751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Угрозы информационной безопасности и их предотвращение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and Preventing Digital Security Threats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Information Security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Cyber Threats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Prevention Strategies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Factor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Information Security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63103/pexels-photo-69631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Information Security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Digital Protection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Information security involves protecting digital information from unauthorized access, use, disclosure, disruption, modification, or destruction.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today's digital world, information security is crucial for protecting personal data, business operations, and national infrastructure from cyber threats.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core principles include confidentiality, integrity, and availability - often referred to as the CIA triad in security terminology.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technology evolves, so do security challenges, requiring continuous adaptation and innovative protection strategies.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40546/pexels-photo-524054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Cyber Threats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Enemy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Malicious software including viruses, ransomware, and spyware that can damage systems, steal data, or hold information hostage.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Deceptive attempts to obtain sensitive information through fake emails, websites, or messages that appear legitimate.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Psychological manipulation techniques that trick people into revealing confidential information or performing actions that compromise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Attacks that overwhelm systems with traffic or requests, making services unavailable to legitimate users.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246947/pexels-photo-132469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Prevention Strategies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Strong Defenses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firewalls, antivirus software, encryption, and intrusion detection systems to create multiple layers of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user permissions through strong authentication methods, multi-factor authentication, and regular access reviews.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Securing network infrastructure through VPNs, secure Wi-Fi configurations, and network segmentation to limit potential damage.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Keeping software, systems, and security patches up to date to protect against known vulnerabilities and exploits.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853853/pexels-photo-1085385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Factor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as Both Target and Solution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security awareness training helps employees recognize threats and understand their role in maintaining information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culture where security is everyone's responsibility, encouraging vigilance and proactive reporting of suspicious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Having clear procedures for responding to security breaches, including containment, investigation, and recovery steps.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informed about emerging threats and security best practices through ongoing education and professional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474037/pexels-photo-547403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Information Security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Preparing for Tomorrow's Challenges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technologies that can help detect patterns, predict threats, and automate security responses more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security model that assumes no user or device is trusted by default, requiring continuous verification of all access requests.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technology that will require new cryptographic approaches as current encryption methods may become vulnerable.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need for international collaboration to address cross-border cyber threats and establish common security standards.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2025-09-10T15:38:43Z</dcterms:created>
  <dcterms:modified xsi:type="dcterms:W3CDTF">2025-09-10T15:38:43Z</dcterms:modified>
</cp:coreProperties>
</file>