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Revolutionizing the Alpha Smartphone Business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closer look at the success story of Alpha in London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Alpha is reshaping the smartphone industry in London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closer look at their innovative business model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Fueling growth and popularity of Alpha smartphones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Alpha's success story in the competitive market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Better Alpha Smartphone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superior features of Alpha smartphones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Advanced technology and cutting-edge design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user experience and performance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Alpha outshines its competitors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Starbucks Collaboration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partnership between Alpha and Starbucks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synergy between technology and coffee culture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Exclusive benefits for Alpha users at Starbucks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Alpha leverages the popularity of Starbucks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Drinks at Starbucks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Diverse beverage options available at Starbucks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Refreshing drinks and customization choices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Alpha users enjoy personalized drink recommendations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the Starbucks experience with Alpha smartphones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2023-10-16T16:35:14Z</dcterms:created>
  <dcterms:modified xsi:type="dcterms:W3CDTF">2023-10-16T16:35:14Z</dcterms:modified>
</cp:coreProperties>
</file>