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Most Iconic Paintings in the World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Artworks That Have Stood the Test of Time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8. The Night Watch by Rembrandt van Rijn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One of Rembrandt's most famous and captivating paintings.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Completed in 1642 and known as Rembrandt's masterpiece.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Depicts a lively group portrait of Amsterdam militia guards.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Captures an atmosphere of action and anticipation.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Only a small percentage of the millions of paintings created throughout history are truly memorable.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iconic artworks shape our history and culture.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this presentation, we will delve into a group of paintings that are beloved and recognized worldwide.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renowned paintings will likely continue their legacy into the future.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1. Mona Lisa by Leonardo da Vinci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Considered the most famous painting in the world.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Located in the Louvre Museum, attracting 6 million visitors annually.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Painted by Leonardo da Vinci in 1503-1504.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Captivates viewers with its enigmatic smile.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2. The Last Supper by Leonardo da Vinci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One of the most famous paintings in the world.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Depicts the dramatic scene of Jesus and his disciples during their final meal.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Located on the wall of a monastery in Milan.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Created between 1495 and 1498.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3. The Creation of Adam by Michelangelo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Featured on the ceiling of the Sistine Chapel in the Vatican City.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Created by Michelangelo between 1508 and 1512.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Depicts the iconic scene from the Book of Genesis.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Symbolizes the relationship between God and humanity.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4. The Starry Night by Vincent van Gogh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Created by Vincent van Gogh in 1889.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One of the most recognizable paintings in the world.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Part of the collection at the Museum of Modern Art in New York.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Depicts a mesmerizing, dreamlike landscape.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5. The Scream by Edvard Munch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Painted by Edvard Munch in 1893.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Among the most famous artworks ever created.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Belongs to the National Gallery in Oslo, Norway.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Evokes feelings of fear, anxiety, and existential dread.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6. The Persistence of Memory by Salvador Dalí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Painted by Salvador Dalí in 1931.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Considered one of the most powerful paintings in the world.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Features melting clocks and symbolic elements.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Invites contemplation of personal perception and the passage of time.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7. Girl with a Pearl Earring by Johannes Vermeer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Regarded as the 'Mona Lisa of the North'.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Painted by Johannes Vermeer.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Depicts a young woman with a pearl earring.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Currently displayed in the Mauritshuis museum in the Netherlands.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2023-10-17T19:10:23Z</dcterms:created>
  <dcterms:modified xsi:type="dcterms:W3CDTF">2023-10-17T19:10:23Z</dcterms:modified>
</cp:coreProperties>
</file>