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Business Management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Success and Effectiveness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Business management is crucial for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business management in driving effectiveness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 business can thrive without efficient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power of effective business management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Nonsense Initiative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impact of the Nonsense Initiative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the initiative is registered and possible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Coping with its management during the Christmas season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Effectiveness and challenges of the Nonsense Initiative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Pros and Cons of Chinese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Examining the advantages and drawbacks of Chinese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benefits and risks of investing in Chinese business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decreasing trend in Chinese business shows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Online platforms and their role in Chinese business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Impact of Technology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influence of technology on business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power of technological advancements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technology can enhance business management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embracing technological innovation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 the key points discussed in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 the importance of effective business management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Emphasize the role of technology in driving success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further exploration and application of business management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2023-10-17T07:59:20Z</dcterms:created>
  <dcterms:modified xsi:type="dcterms:W3CDTF">2023-10-17T07:59:20Z</dcterms:modified>
</cp:coreProperties>
</file>