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Challenges of Linux for Desktop Users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pitfalls and limitations of using Linux as a desktop operating system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Linux, the core of the operating system, is considered a masterpiece of technology.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is a key driver of progress, enabling the internet to expand beyond local networks.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Linux-based distributions are ubiquitous, powering a wide range of servers.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when it comes to desktop environments like GNOME, Linux faces several challenges.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20 years of development, no Linux distribution has surpassed Windows or macOS in terms of desktop usability.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Personal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Despite initial enthusiasm, Linux on desktop hasn't delivered a seamless user experience.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Setting up Linux distributions often requires extensive troubleshooting.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High-resolution displays and software scaling present compatibility issues.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Cross-platform software like Microsoft Office and Spotify often require manual configuration.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Audio system issues, such as needing to restart PulseAudio for sound devices to work properly.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Hardware Compatibility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Choosing hardware that is fully compatible with Linux can be a time-consuming process.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Even with compatible hardware, battery life is often significantly shorter compared to Windows.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Certain hardware components, like fingerprint scanners, lack proper Linux drivers.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Controlling fan speeds is another challenge, resulting in noisy systems.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Overall, Linux desktops require careful hardware selection and may still have performance drawbacks.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Software Support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Linux users miss out on a wide range of software options not available on the platform.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However, with the introduction of WSL (Windows Subsystem for Linux) on Windows, compatibility has improved.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Most Linux-compatible software runs smoothly within WSL, eliminating the need for dual-booting.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Linux users sacrifice access to specialized software but gain broader compatibility with Windows applications.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7150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Overall, Linux users face limitations in software availability, but the situation is improving with WSL.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Update Issues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Linux updates and patches require manual installation and can be challenging for some users.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Updates often need to be installed via the command line interface or specialized software.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Updates can cause driver conflicts, requiring further troubleshooting.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comparison, Windows updates can be installed automatically and do not disrupt driver functionality.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Linux users may experience more frequent and time-consuming update processes.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Linux as a desktop operating system does not offer significant advantages over its competitors.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Linux users often encounter more hurdles and limitations compared to Windows or macOS users.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While Linux excels in server environments, its desktop usability remains subpar.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Linux enthusiasts may miss out on popular software options and face ongoing compatibility challenges.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contrast, using Linux within WSL on Windows provides broader software compatibility.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64465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Overall, Linux on the desktop requires more technical expertise and sacrifices convenience.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2023-10-18T06:05:12Z</dcterms:created>
  <dcterms:modified xsi:type="dcterms:W3CDTF">2023-10-18T06:05:12Z</dcterms:modified>
</cp:coreProperties>
</file>