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Power of Strategic Thinking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guide to effective decision-making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Strategic thinking is a vital skill in today's competitive world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provides a roadmap for achieving long-term goals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key principles of strategic thinking is essential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Strategic thinking helps in making informed decisions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Developing strategic thinking skills leads to personal and professional growth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Strategic Planning Process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Strategic planning involves a series of logical steps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first step is to analyze the current situation and identify goals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Strategies are then formulated to achieve these goals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next step is to implement the strategies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Regular evaluation and adjustment are essential for successful strategic planning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Effective Decision-Making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Strategic thinking enhances decision-making abilities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enables considering multiple perspectives and potential outcomes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decision-making requires gathering relevant information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Evaluating risks and benefits is crucial for making informed decisions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Strategic thinkers are adaptable and open to change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Innovation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Innovation drives growth and success in any organization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Strategic thinking encourages innovative ideas and solutions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Being open to new approaches and technologies is crucial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Innovation leads to a competitive advantage in the market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Strategic thinkers embrace change and drive innovation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Strategic thinking is a valuable skill for personal and professional growth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enables effective decision-making and drives innovation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developing strategic thinking skills, one can achieve long-term goals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practice and learning are essential to enhance strategic thinking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 applying strategic thinking today and see the positive impact in your life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2023-10-17T09:22:28Z</dcterms:created>
  <dcterms:modified xsi:type="dcterms:W3CDTF">2023-10-17T09:22:28Z</dcterms:modified>
</cp:coreProperties>
</file>